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/>
    <p:restoredTop sz="94553"/>
  </p:normalViewPr>
  <p:slideViewPr>
    <p:cSldViewPr snapToGrid="0">
      <p:cViewPr varScale="1">
        <p:scale>
          <a:sx n="104" d="100"/>
          <a:sy n="104" d="100"/>
        </p:scale>
        <p:origin x="4320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October 24-28,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846751754"/>
              </p:ext>
            </p:extLst>
          </p:nvPr>
        </p:nvGraphicFramePr>
        <p:xfrm>
          <a:off x="261255" y="4498167"/>
          <a:ext cx="3458675" cy="13916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endParaRPr lang="en-US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3954852717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Count 10 and Make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835074"/>
              </p:ext>
            </p:extLst>
          </p:nvPr>
        </p:nvGraphicFramePr>
        <p:xfrm>
          <a:off x="261256" y="1305295"/>
          <a:ext cx="3386918" cy="30728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0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3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24: Wear pink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25: Wear </a:t>
                      </a:r>
                      <a:r>
                        <a:rPr lang="en-US" b="0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tye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dye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26: Wear wacky clothes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27: Wear a team jersey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28: Career Day!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7: K Thanksgiving Feast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62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340602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67969" y="3135491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3,  Week 2: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My Community Heroes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4283938605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9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Rr and Ff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9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893928543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a c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mmunity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613630823"/>
              </p:ext>
            </p:extLst>
          </p:nvPr>
        </p:nvGraphicFramePr>
        <p:xfrm>
          <a:off x="224238" y="3438149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6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he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ran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she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funny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4242477409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busy, help, neighborhood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1111510444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50354142"/>
              </p:ext>
            </p:extLst>
          </p:nvPr>
        </p:nvGraphicFramePr>
        <p:xfrm>
          <a:off x="224238" y="4896417"/>
          <a:ext cx="2240200" cy="13953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5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Spelling words will begin in the 2</a:t>
                      </a:r>
                      <a:r>
                        <a:rPr lang="en" b="0" baseline="30000" dirty="0">
                          <a:latin typeface="KG Miss Kindergarten" panose="02000000000000000000" pitchFamily="2" charset="77"/>
                        </a:rPr>
                        <a:t>nd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nine weeks.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48355290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478924763"/>
              </p:ext>
            </p:extLst>
          </p:nvPr>
        </p:nvGraphicFramePr>
        <p:xfrm>
          <a:off x="224238" y="7793088"/>
          <a:ext cx="2240200" cy="13874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Identify and isolate initial sounds.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2763577973"/>
              </p:ext>
            </p:extLst>
          </p:nvPr>
        </p:nvGraphicFramePr>
        <p:xfrm>
          <a:off x="2564074" y="6909810"/>
          <a:ext cx="4979724" cy="263416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373</Words>
  <Application>Microsoft Macintosh PowerPoint</Application>
  <PresentationFormat>Custom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System Font Regular</vt:lpstr>
      <vt:lpstr>KG Shake it Off Popped</vt:lpstr>
      <vt:lpstr>KG Miss Kindergarten</vt:lpstr>
      <vt:lpstr>Comfortaa,Sans-Serif</vt:lpstr>
      <vt:lpstr>Arial</vt:lpstr>
      <vt:lpstr>Comfortaa</vt:lpstr>
      <vt:lpstr>Simple Light</vt:lpstr>
      <vt:lpstr>We are WILD about Learning!</vt:lpstr>
      <vt:lpstr>Module 3,  Week 2:  My Community Heroes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Green, Rhonda</cp:lastModifiedBy>
  <cp:revision>163</cp:revision>
  <cp:lastPrinted>2022-09-16T19:06:53Z</cp:lastPrinted>
  <dcterms:modified xsi:type="dcterms:W3CDTF">2022-10-19T11:59:11Z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